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4630400" cy="8229600"/>
  <p:notesSz cx="8229600" cy="14630400"/>
  <p:embeddedFontLst>
    <p:embeddedFont>
      <p:font typeface="Fraunces Extra Bold" panose="020B0604020202020204" charset="0"/>
      <p:regular r:id="rId11"/>
    </p:embeddedFont>
    <p:embeddedFont>
      <p:font typeface="Nobile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630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602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Sample PowerPoint Outline for AI-Based Presentation Controller</a:t>
            </a:r>
            <a:endParaRPr lang="en-US" sz="4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689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AI-Based Presentation Controller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2662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Control PowerPoint Slides Using Hand Gestures</a:t>
            </a:r>
            <a:endParaRPr lang="en-US" sz="3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79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768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Presentations are widely used, but controlling slides can be cumbersome.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project enables </a:t>
            </a: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hands-free control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using </a:t>
            </a: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hand gesture recognition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387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Enhances presenter freedom and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9583" y="552450"/>
            <a:ext cx="5023128" cy="627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89583" y="1481614"/>
            <a:ext cx="7737634" cy="1203246"/>
          </a:xfrm>
          <a:prstGeom prst="roundRect">
            <a:avLst>
              <a:gd name="adj" fmla="val 911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66723" y="1481614"/>
            <a:ext cx="91440" cy="1203246"/>
          </a:xfrm>
          <a:prstGeom prst="roundRect">
            <a:avLst>
              <a:gd name="adj" fmla="val 197764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6481882" y="1705332"/>
            <a:ext cx="251150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Automatic Opening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481882" y="2139672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Opens PowerPoint automatically in slideshow mode.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89583" y="2885718"/>
            <a:ext cx="7737634" cy="1203246"/>
          </a:xfrm>
          <a:prstGeom prst="roundRect">
            <a:avLst>
              <a:gd name="adj" fmla="val 911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66723" y="2885718"/>
            <a:ext cx="91440" cy="1203246"/>
          </a:xfrm>
          <a:prstGeom prst="roundRect">
            <a:avLst>
              <a:gd name="adj" fmla="val 197764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6481882" y="3109436"/>
            <a:ext cx="2613779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Gesture Recognition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6481882" y="3543776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Recognizes hand gestures through webcam.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9583" y="4289822"/>
            <a:ext cx="7737634" cy="1986677"/>
          </a:xfrm>
          <a:prstGeom prst="roundRect">
            <a:avLst>
              <a:gd name="adj" fmla="val 5523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66723" y="4289822"/>
            <a:ext cx="91440" cy="1986677"/>
          </a:xfrm>
          <a:prstGeom prst="roundRect">
            <a:avLst>
              <a:gd name="adj" fmla="val 197764"/>
            </a:avLst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6481882" y="4513540"/>
            <a:ext cx="251150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Gesture Controls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81882" y="4947880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 finger: Previous slide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481882" y="5339596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 fingers: Next slide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481882" y="5731312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 fingers: Toggle pointer mode (red dot pointer)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6189583" y="6477357"/>
            <a:ext cx="7737634" cy="1203246"/>
          </a:xfrm>
          <a:prstGeom prst="roundRect">
            <a:avLst>
              <a:gd name="adj" fmla="val 911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6166723" y="6477357"/>
            <a:ext cx="91440" cy="1203246"/>
          </a:xfrm>
          <a:prstGeom prst="roundRect">
            <a:avLst>
              <a:gd name="adj" fmla="val 197764"/>
            </a:avLst>
          </a:prstGeom>
          <a:solidFill>
            <a:srgbClr val="438951"/>
          </a:solidFill>
          <a:ln/>
        </p:spPr>
      </p:sp>
      <p:sp>
        <p:nvSpPr>
          <p:cNvPr id="20" name="Text 17"/>
          <p:cNvSpPr/>
          <p:nvPr/>
        </p:nvSpPr>
        <p:spPr>
          <a:xfrm>
            <a:off x="6481882" y="6701076"/>
            <a:ext cx="251150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Auto-Focus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6481882" y="7135416"/>
            <a:ext cx="722161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Auto-focuses PowerPoint window to ensure control works.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616744"/>
            <a:ext cx="5592961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Technology Stack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2955" y="1763316"/>
            <a:ext cx="13064490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AI-Based Presentation Controller leverages a robust set of technologies to deliver seamless hand gesture recognition and PowerPoint control.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" y="2730698"/>
            <a:ext cx="559237" cy="5592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2955" y="3569494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Python 3.x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82955" y="4053245"/>
            <a:ext cx="416837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core programming language for the application logic.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892" y="2730698"/>
            <a:ext cx="559237" cy="5592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0892" y="3569494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OpenCV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0892" y="4053245"/>
            <a:ext cx="416849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for webcam capture and image processing.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8948" y="2730698"/>
            <a:ext cx="559237" cy="5592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8948" y="3569494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MediaPipe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8948" y="4053245"/>
            <a:ext cx="4168378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Powers hand tracking and landmark detection for accurate gesture recognition.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955" y="5574387"/>
            <a:ext cx="559237" cy="5592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82955" y="6413183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PyAutoGUI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82955" y="6896933"/>
            <a:ext cx="416837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Enables keyboard control to send commands to PowerPoint.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0892" y="5574387"/>
            <a:ext cx="559237" cy="55923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30892" y="6413183"/>
            <a:ext cx="2796421" cy="349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PyGetWindow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5230892" y="6896933"/>
            <a:ext cx="416849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Manages window focus to ensure smooth control.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4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How It Works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87" y="1907024"/>
            <a:ext cx="12935307" cy="55779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17942" y="6427193"/>
            <a:ext cx="3153839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Control Presentation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717942" y="5135986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Interpret Gestures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717942" y="3857821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 Landmarks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717942" y="2566614"/>
            <a:ext cx="2934563" cy="36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Capture Video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0447" y="731401"/>
            <a:ext cx="5146477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Work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3193375" y="1786414"/>
            <a:ext cx="1648658" cy="1186101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984" y="2198489"/>
            <a:ext cx="289441" cy="3618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47893" y="1992273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Voice Commands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5047893" y="2437328"/>
            <a:ext cx="775323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voice command capabilities for an even more hands-free experience.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944904" y="2962989"/>
            <a:ext cx="8862179" cy="11430"/>
          </a:xfrm>
          <a:prstGeom prst="roundRect">
            <a:avLst>
              <a:gd name="adj" fmla="val 1620952"/>
            </a:avLst>
          </a:prstGeom>
          <a:solidFill>
            <a:srgbClr val="CED9CE"/>
          </a:solidFill>
          <a:ln/>
        </p:spPr>
      </p:sp>
      <p:sp>
        <p:nvSpPr>
          <p:cNvPr id="8" name="Shape 5"/>
          <p:cNvSpPr/>
          <p:nvPr/>
        </p:nvSpPr>
        <p:spPr>
          <a:xfrm>
            <a:off x="2369106" y="3075384"/>
            <a:ext cx="3297317" cy="1515428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2984" y="3652123"/>
            <a:ext cx="289441" cy="36183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872282" y="3281243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Software Support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5872282" y="3726299"/>
            <a:ext cx="7831812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Expand compatibility to other presentation software like Google Slides and LibreOffice.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769293" y="4581287"/>
            <a:ext cx="8037790" cy="11430"/>
          </a:xfrm>
          <a:prstGeom prst="roundRect">
            <a:avLst>
              <a:gd name="adj" fmla="val 1620952"/>
            </a:avLst>
          </a:prstGeom>
          <a:solidFill>
            <a:srgbClr val="CED9CE"/>
          </a:solidFill>
          <a:ln/>
        </p:spPr>
      </p:sp>
      <p:sp>
        <p:nvSpPr>
          <p:cNvPr id="13" name="Shape 9"/>
          <p:cNvSpPr/>
          <p:nvPr/>
        </p:nvSpPr>
        <p:spPr>
          <a:xfrm>
            <a:off x="1544717" y="4693682"/>
            <a:ext cx="4945975" cy="1186101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2984" y="5105757"/>
            <a:ext cx="289441" cy="36183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696551" y="4899541"/>
            <a:ext cx="299668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Gesture Customization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6696551" y="5344597"/>
            <a:ext cx="542151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Allow users to customize gestures for different actions.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93562" y="5870258"/>
            <a:ext cx="7213521" cy="11430"/>
          </a:xfrm>
          <a:prstGeom prst="roundRect">
            <a:avLst>
              <a:gd name="adj" fmla="val 1620952"/>
            </a:avLst>
          </a:prstGeom>
          <a:solidFill>
            <a:srgbClr val="CED9CE"/>
          </a:solidFill>
          <a:ln/>
        </p:spPr>
      </p:sp>
      <p:sp>
        <p:nvSpPr>
          <p:cNvPr id="18" name="Shape 13"/>
          <p:cNvSpPr/>
          <p:nvPr/>
        </p:nvSpPr>
        <p:spPr>
          <a:xfrm>
            <a:off x="720447" y="5982652"/>
            <a:ext cx="6594753" cy="1515428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103" y="6559391"/>
            <a:ext cx="289441" cy="361831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21059" y="6188512"/>
            <a:ext cx="2985611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Pointer Enhancements</a:t>
            </a:r>
            <a:endParaRPr lang="en-US" sz="2000" dirty="0"/>
          </a:p>
        </p:txBody>
      </p:sp>
      <p:sp>
        <p:nvSpPr>
          <p:cNvPr id="21" name="Text 15"/>
          <p:cNvSpPr/>
          <p:nvPr/>
        </p:nvSpPr>
        <p:spPr>
          <a:xfrm>
            <a:off x="7521059" y="6633567"/>
            <a:ext cx="6183035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Improve pointer precision and add a laser pointer effect for better visibility.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0780" y="3155796"/>
            <a:ext cx="6408625" cy="87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7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Thank You</a:t>
            </a:r>
            <a:endParaRPr lang="en-US" sz="7200" dirty="0"/>
          </a:p>
        </p:txBody>
      </p:sp>
      <p:sp>
        <p:nvSpPr>
          <p:cNvPr id="3" name="Text 1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247</Words>
  <Application>Microsoft Office PowerPoint</Application>
  <PresentationFormat>Custom</PresentationFormat>
  <Paragraphs>53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Nobile</vt:lpstr>
      <vt:lpstr>Fraunces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Shreya MS</cp:lastModifiedBy>
  <cp:revision>2</cp:revision>
  <dcterms:created xsi:type="dcterms:W3CDTF">2025-08-09T13:28:55Z</dcterms:created>
  <dcterms:modified xsi:type="dcterms:W3CDTF">2025-08-09T13:31:05Z</dcterms:modified>
</cp:coreProperties>
</file>